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8801-15CD-4B4D-8355-9FD166F150FF}" type="datetimeFigureOut">
              <a:rPr lang="es-AR" smtClean="0"/>
              <a:t>27/3/2024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8B49-859C-4072-9EE2-0A2B95FF30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79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Fuentes: registros, memorias y publicaciones en general</a:t>
            </a:r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8B49-859C-4072-9EE2-0A2B95FF3030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22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Estas ventajas incluyen una mejor estructura reticular, alta pureza del material, resistencia interna reducida, alta eficiencia, color uniforme y sin manchas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8B49-859C-4072-9EE2-0A2B95FF3030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724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1Wp es la medida unitaria de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potencia eléctrica máxima que puede suministrar un panel fotovoltaico en condiciones estándar de temperatura y radiación solar.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8B49-859C-4072-9EE2-0A2B95FF3030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4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5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8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6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6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2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4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95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1A60D-FB6D-C60F-8432-4F5BCC257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ANÁLISIS DE NUEVAS TECNOLOGÍAS CONSTRUCTIVAS DE PANELES SOLARES</a:t>
            </a:r>
            <a:endParaRPr lang="es-AR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F8EBB7-17C4-E403-D99F-BF07B4564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Departamento Académico de Electromecánica – UTN Facultad Regional Paraná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17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DA3CF6-46F0-001A-FD00-8E60AE8B5357}"/>
              </a:ext>
            </a:extLst>
          </p:cNvPr>
          <p:cNvSpPr txBox="1"/>
          <p:nvPr/>
        </p:nvSpPr>
        <p:spPr>
          <a:xfrm>
            <a:off x="1193800" y="330201"/>
            <a:ext cx="9211734" cy="110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E5AA07-0A46-9AD0-63B3-139245EA8244}"/>
              </a:ext>
            </a:extLst>
          </p:cNvPr>
          <p:cNvSpPr txBox="1"/>
          <p:nvPr/>
        </p:nvSpPr>
        <p:spPr>
          <a:xfrm>
            <a:off x="1016000" y="330201"/>
            <a:ext cx="9533467" cy="443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silicio es el material preferido en la construcción de células solares y representa el 95% del mercado comercial fotovoltaico. Su elección se debe a su abundancia, bajo costo y no toxicidad. A pesar de tener más de cincuenta años de desarrollo, los investigadores continúan innovando para mejorar la eficiencia debido a su dominio en el mercado.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han realizado estudios que demuestran que las células de Si monocristalino tienen mayor eficiencia que las de silicio policristalino. Dicha eficiencia oscila entre un 20 a un 25% máximo.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Actualmente hay una tecnología basada en </a:t>
            </a:r>
            <a:r>
              <a:rPr lang="es-AR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cambios en las capas </a:t>
            </a:r>
            <a:r>
              <a:rPr lang="es-AR" i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AR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AR" i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AR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silicio cristalino lo que aumenta a la eficiencia de conversión de energía hasta un 28%.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3881B-4AF5-3C59-83F3-442FE5CD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Nuevos materiales con nanotecnologías y películas delgadas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AE3AB-8EEF-7FDC-839A-CAE21844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nano materiales y películas delgadas de dióxido de titanio (TiO2) y calcopirita de cobre e indio (</a:t>
            </a:r>
            <a:r>
              <a:rPr lang="es-A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CuInSe2 y CuInS2) reduce costo y minimiza la contaminación ambiental.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células de capa fina de </a:t>
            </a:r>
            <a:r>
              <a:rPr lang="es-A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CdTe</a:t>
            </a:r>
            <a:r>
              <a:rPr lang="es-A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eficiencia 18,5%, 10,5% más de vida útil y menos del 50% de materiales pesadas y utilizan 4 veces menos agua en su fabricación comparadas con las de silicio. Además, mayor resistencia a las condiciones climáticas y mayor eficiencia con bajas luminosidades. La huella del CO2 se recupera hasta cuatro veces más rápido respecto a las de silicio. Se recicla hasta el 90% del material produciendo menos contaminación por desecho.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746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C5FAC-EB89-7EC0-B741-75491F36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65984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s-A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Aparición de las perovskitas</a:t>
            </a:r>
            <a:br>
              <a:rPr kumimoji="0" lang="es-AR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s-AR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estructura cristalina similar al óxido de calcio y titanio</a:t>
            </a:r>
            <a:endParaRPr lang="es-AR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31F849-DDD0-104B-2C65-199983ED1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89489"/>
            <a:ext cx="4645025" cy="309179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3AC122-DA2C-2CA3-A6CC-89E87A748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En 2021 ya tenía una eficiencia era mayor al 25%</a:t>
            </a:r>
          </a:p>
          <a:p>
            <a:r>
              <a:rPr lang="es-AR" dirty="0"/>
              <a:t>Tienen que estar recubiertas con material protector para evitar la degradación</a:t>
            </a:r>
          </a:p>
          <a:p>
            <a:r>
              <a:rPr lang="es-AR" dirty="0"/>
              <a:t>Desde 2023 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Oxford </a:t>
            </a:r>
            <a:r>
              <a:rPr lang="es-A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Photovoltaics</a:t>
            </a:r>
            <a:r>
              <a:rPr lang="es-A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las está produciendo a escala comercial, con bajo costo de producción y alta eficiencia. Son frágiles. </a:t>
            </a:r>
          </a:p>
          <a:p>
            <a:pPr algn="just"/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perovskitas híbridas orgánicas-inorgánicas se han convertido en alternativas ideales para la fabricación de dispositivos fotovoltaicos debido a su bajo costo de producción y excelentes propiedades fotoeléctricas</a:t>
            </a:r>
          </a:p>
          <a:p>
            <a:pPr algn="just"/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Son tóxicas por poseer plomo en su estructura</a:t>
            </a:r>
          </a:p>
          <a:p>
            <a:pPr algn="just"/>
            <a:endParaRPr lang="es-A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5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377BE-6466-7873-7541-76A40001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Células fotovoltaicas policristalinas: cobre , Indio y galio Y azufre (</a:t>
            </a:r>
            <a:r>
              <a:rPr lang="es-AR" dirty="0" err="1"/>
              <a:t>CIgS</a:t>
            </a:r>
            <a:r>
              <a:rPr lang="es-AR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4CBDA-F8DC-CE10-4B6C-FA791E76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548735"/>
          </a:xfrm>
        </p:spPr>
        <p:txBody>
          <a:bodyPr/>
          <a:lstStyle/>
          <a:p>
            <a:r>
              <a:rPr lang="es-AR" dirty="0"/>
              <a:t>Producidas por la japonesa Solar Frontier </a:t>
            </a:r>
          </a:p>
          <a:p>
            <a:r>
              <a:rPr lang="es-AR" dirty="0"/>
              <a:t>Flexibles </a:t>
            </a:r>
          </a:p>
          <a:p>
            <a:r>
              <a:rPr lang="es-AR" dirty="0"/>
              <a:t>Eficiencias del orden del 23,35%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986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1B960-F906-E80A-1031-64465AD0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Evolución tecnológica del grosor de la célula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662A0-0F8D-2ED4-5C66-7A34E636F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AR" dirty="0"/>
              <a:t>Segunda generación: </a:t>
            </a:r>
          </a:p>
          <a:p>
            <a:pPr algn="just"/>
            <a:r>
              <a:rPr lang="es-AR" dirty="0"/>
              <a:t>Actualmente se están fabricando en China, 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Hong Kong,  India, EEUU, Alemania, Hungría, Indonesia y Reino Unido</a:t>
            </a:r>
            <a:r>
              <a:rPr lang="es-AR" dirty="0"/>
              <a:t>  de menos de </a:t>
            </a:r>
            <a:r>
              <a:rPr lang="es-A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200 µm de espesor en una gama de 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0,1 a  500 </a:t>
            </a:r>
            <a:r>
              <a:rPr lang="es-A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Wp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vatio pico.</a:t>
            </a:r>
          </a:p>
          <a:p>
            <a:pPr marL="0" indent="0" algn="just">
              <a:buNone/>
            </a:pP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Tecnologías emergentes: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celdas ultradelgadas </a:t>
            </a:r>
            <a:r>
              <a:rPr lang="es-AR" sz="20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multiunión</a:t>
            </a: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altísima eficiencia, pero muy caras, que se usan solamente en satélites y aparatos sofisticados, como robots espaciales.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células solares ultradelgadas de perovskitas </a:t>
            </a:r>
            <a:r>
              <a:rPr lang="es-AR" sz="20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multiunión</a:t>
            </a: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costo menor y que las hacen 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atracti</a:t>
            </a:r>
            <a:r>
              <a:rPr lang="es-AR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 como tecnologías de punta  en los mercados fotovoltaicos.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86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25425-9624-C510-BF6B-6F7DD1F8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446" y="2203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Información del laboratorio nacional de energías renovables de EEUU. </a:t>
            </a:r>
            <a:endParaRPr lang="es-AR" dirty="0">
              <a:highlight>
                <a:srgbClr val="FFFF00"/>
              </a:highlight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C2C923-E22B-A841-392E-1193491BE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33" y="1862031"/>
            <a:ext cx="6561667" cy="39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7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3D64B-2D67-5012-E1DD-90B9354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Mercado argentino de paneles solares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3ACB8-3985-6C15-DD19-FA319767B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Único proyecto de fabricación en la plata San Juan con convenio de la alemana 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Schmid.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Empresas argentinas que ensamblan las celdas solares: Schmid Branch Argentina, </a:t>
            </a:r>
            <a:r>
              <a:rPr lang="es-A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Solartec</a:t>
            </a:r>
            <a:r>
              <a:rPr lang="es-A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S.A, LV-Energy.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A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cuanto a la fabricación de celdas solares, en 2017, investigadores del  INTI y la Comisión Nacional de Energía Atómica de la Argentina (CNEA).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418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2B071-17CE-7858-9958-BC265975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Autores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A8DAA-7DB1-1DB0-574D-1F553659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Alejandro Gorosito, 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Hernán Solier Zandomeni,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Leandro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Gieco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Lucas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Vincetín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Darío Godino y</a:t>
            </a:r>
          </a:p>
          <a:p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Alicia Carbonell  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04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44E5-0DFE-28BD-0C35-ACE4582F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003B05-A18D-4283-F4E9-43F58333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escripción exhaustiva del estado actual </a:t>
            </a:r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desarrollo y la aplicación de placas fotovoltaicas de películas delgadas a nivel internacional y local.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8294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0F68E-AAB9-B77C-491B-48FF0922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D8225F-1C87-E7D6-BA1D-D59868BB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utilizan métodos cualitativos:</a:t>
            </a:r>
          </a:p>
          <a:p>
            <a:pPr lvl="1"/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evaluar e </a:t>
            </a:r>
          </a:p>
          <a:p>
            <a:pPr lvl="1"/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interpretar la información obtenida de diversas fuentes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95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36C5-8BEF-E7B6-F2BB-A07536A6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Leyes  nacionales para la transición energética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CD625-C038-E642-3EE4-75E7F085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Nº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27191/15: establece un régimen de fomento para el uso de fuentes renovables de energía destinada a la producción de energía eléctrica</a:t>
            </a:r>
          </a:p>
          <a:p>
            <a:endParaRPr lang="es-A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Nº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27424/17: promueve la generación distribuida de energía renovable integrada a la red eléctrica pública.</a:t>
            </a:r>
          </a:p>
          <a:p>
            <a:endParaRPr lang="es-AR" sz="1800" dirty="0">
              <a:latin typeface="Arial" panose="020B0604020202020204" pitchFamily="34" charset="0"/>
            </a:endParaRPr>
          </a:p>
          <a:p>
            <a:r>
              <a:rPr lang="es-AR" sz="18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espera que para el año 2030 las industrias utilicen al menos, entre un 20% y 30% de energías renovables.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63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64341-43D9-64EA-EAE1-D165663C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Celdas estudiadas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EAE82-C51A-8895-FDE4-0AB44FC2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células de silicio cristalino, </a:t>
            </a:r>
          </a:p>
          <a:p>
            <a:r>
              <a:rPr lang="es-A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células de múltiple unión, </a:t>
            </a:r>
          </a:p>
          <a:p>
            <a:r>
              <a:rPr lang="es-A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tecnologías de placas ultradelgadas (con un espesor del orden de 0.1 µm)</a:t>
            </a:r>
          </a:p>
          <a:p>
            <a:r>
              <a:rPr lang="es-A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las tecnologías solares fotovoltaicas emergentes.</a:t>
            </a:r>
            <a:endParaRPr lang="es-A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34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EA933-E26E-7D4C-02FB-544A47B8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Importancia de estudiar el 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96154-C52D-476B-EAE8-1B6844CA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educir la dependencia de las importaciones en el ámbito de la generación de energía.</a:t>
            </a:r>
          </a:p>
          <a:p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Mejorar las tecnologías existentes </a:t>
            </a:r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establecer acuerdos con países que buscan expandirse hacia otros mercados.</a:t>
            </a:r>
          </a:p>
          <a:p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abricar las células y ensamblar los paneles en Argentina,</a:t>
            </a:r>
          </a:p>
          <a:p>
            <a:r>
              <a:rPr lang="es-AR" sz="240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s-A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educir las emisiones de CO2 y disminuir la dependencia de los combustibles fósiles</a:t>
            </a:r>
            <a:endParaRPr lang="es-A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95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C4637-F443-F06D-FD63-6EBC2A76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78466"/>
            <a:ext cx="9605635" cy="1059305"/>
          </a:xfrm>
        </p:spPr>
        <p:txBody>
          <a:bodyPr/>
          <a:lstStyle/>
          <a:p>
            <a:r>
              <a:rPr lang="es-AR" dirty="0"/>
              <a:t>Situación en Alemania: Fuentes de energía Eléctrica. 2023-perspectivas 2045</a:t>
            </a:r>
          </a:p>
        </p:txBody>
      </p:sp>
      <p:pic>
        <p:nvPicPr>
          <p:cNvPr id="4" name="Marcador de contenido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5A22F1D-FEB8-9FE5-1A4A-E162205E32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3775"/>
            <a:ext cx="4645025" cy="3849335"/>
          </a:xfrm>
          <a:prstGeom prst="rect">
            <a:avLst/>
          </a:prstGeom>
        </p:spPr>
      </p:pic>
      <p:pic>
        <p:nvPicPr>
          <p:cNvPr id="5" name="Marcador de contenido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7480A47-FC8F-399B-1748-75D107568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210686"/>
            <a:ext cx="5280660" cy="36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E476-592A-4A67-EBC8-F0CF73CE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PRINCIPALES TECNOLOGÍAS DE CÉLULAS FOTOVOLTAICAS.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18899-F085-711B-11A5-476E9EF8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/>
              <a:t>En la actualidad las tecnologías más utilizadas para la fabricación de paneles fotovoltaicos son de </a:t>
            </a:r>
            <a:r>
              <a:rPr lang="es-AR" sz="2800" b="1" dirty="0"/>
              <a:t>películas delgadas </a:t>
            </a:r>
            <a:r>
              <a:rPr lang="es-AR" dirty="0"/>
              <a:t>de diferentes tipos:</a:t>
            </a:r>
          </a:p>
          <a:p>
            <a:pPr lvl="1"/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tradicionales celdas de silicio cristalino</a:t>
            </a:r>
          </a:p>
          <a:p>
            <a:pPr lvl="1"/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células de teluro de cadmio</a:t>
            </a:r>
          </a:p>
          <a:p>
            <a:pPr lvl="1"/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Celdas de seleniuro de cobre-indio-galio y silicio amorfo</a:t>
            </a:r>
          </a:p>
          <a:p>
            <a:pPr marL="0" indent="0">
              <a:buNone/>
            </a:pPr>
            <a:r>
              <a:rPr lang="es-AR" sz="1800" dirty="0">
                <a:latin typeface="Arial" panose="020B0604020202020204" pitchFamily="34" charset="0"/>
              </a:rPr>
              <a:t>De </a:t>
            </a:r>
            <a:r>
              <a:rPr lang="es-AR" sz="2800" b="1">
                <a:latin typeface="Arial" panose="020B0604020202020204" pitchFamily="34" charset="0"/>
              </a:rPr>
              <a:t>tecnología emergente:</a:t>
            </a:r>
            <a:r>
              <a:rPr lang="es-AR" sz="1800">
                <a:latin typeface="Arial" panose="020B0604020202020204" pitchFamily="34" charset="0"/>
              </a:rPr>
              <a:t>:</a:t>
            </a:r>
            <a:endParaRPr lang="es-AR" sz="1800" dirty="0">
              <a:latin typeface="Arial" panose="020B0604020202020204" pitchFamily="34" charset="0"/>
            </a:endParaRPr>
          </a:p>
          <a:p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células multicapas</a:t>
            </a:r>
          </a:p>
          <a:p>
            <a:r>
              <a:rPr lang="es-AR" sz="18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erovskitas (usadas en tecnología espacial)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881201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954D7466169B4CB260B2C59DF7DABA" ma:contentTypeVersion="5" ma:contentTypeDescription="Crear nuevo documento." ma:contentTypeScope="" ma:versionID="5d88e3b1426f33e52889968e7193b149">
  <xsd:schema xmlns:xsd="http://www.w3.org/2001/XMLSchema" xmlns:xs="http://www.w3.org/2001/XMLSchema" xmlns:p="http://schemas.microsoft.com/office/2006/metadata/properties" xmlns:ns3="566372d2-6cf7-4985-8a3a-13c5fe266cf0" targetNamespace="http://schemas.microsoft.com/office/2006/metadata/properties" ma:root="true" ma:fieldsID="5f8deac5a27e95c04e400e86b2ccbf62" ns3:_="">
    <xsd:import namespace="566372d2-6cf7-4985-8a3a-13c5fe266c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372d2-6cf7-4985-8a3a-13c5fe2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DB650D-BD8D-468F-A689-B330BBD3AF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61B60-8223-45FD-9FF0-DB4F21966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372d2-6cf7-4985-8a3a-13c5fe2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EA111-4AB5-4992-BCDF-C5451E531F1D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566372d2-6cf7-4985-8a3a-13c5fe266cf0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1178</TotalTime>
  <Words>927</Words>
  <Application>Microsoft Office PowerPoint</Application>
  <PresentationFormat>Panorámica</PresentationFormat>
  <Paragraphs>73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Galería</vt:lpstr>
      <vt:lpstr>ANÁLISIS DE NUEVAS TECNOLOGÍAS CONSTRUCTIVAS DE PANELES SOLARES</vt:lpstr>
      <vt:lpstr>Autores</vt:lpstr>
      <vt:lpstr>Objetivo</vt:lpstr>
      <vt:lpstr>Metodología</vt:lpstr>
      <vt:lpstr>Leyes  nacionales para la transición energética</vt:lpstr>
      <vt:lpstr>Celdas estudiadas</vt:lpstr>
      <vt:lpstr>Importancia de estudiar el tema</vt:lpstr>
      <vt:lpstr>Situación en Alemania: Fuentes de energía Eléctrica. 2023-perspectivas 2045</vt:lpstr>
      <vt:lpstr>PRINCIPALES TECNOLOGÍAS DE CÉLULAS FOTOVOLTAICAS.</vt:lpstr>
      <vt:lpstr>Presentación de PowerPoint</vt:lpstr>
      <vt:lpstr>Nuevos materiales con nanotecnologías y películas delgadas</vt:lpstr>
      <vt:lpstr>Aparición de las perovskitas estructura cristalina similar al óxido de calcio y titanio</vt:lpstr>
      <vt:lpstr>Células fotovoltaicas policristalinas: cobre , Indio y galio Y azufre (CIgS)</vt:lpstr>
      <vt:lpstr>Evolución tecnológica del grosor de la célula</vt:lpstr>
      <vt:lpstr>Información del laboratorio nacional de energías renovables de EEUU. </vt:lpstr>
      <vt:lpstr>Mercado argentino de paneles solares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NUEVAS TECNOLOGÍAS CONSTRUCTIVAS DE PANELES SOLARES</dc:title>
  <dc:creator>Alicia Elena Carbonell</dc:creator>
  <cp:lastModifiedBy>Depto. Biblioteca</cp:lastModifiedBy>
  <cp:revision>11</cp:revision>
  <dcterms:created xsi:type="dcterms:W3CDTF">2023-08-30T11:23:40Z</dcterms:created>
  <dcterms:modified xsi:type="dcterms:W3CDTF">2024-03-27T17:06:05Z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0x010100F9954D7466169B4CB260B2C59DF7DABA</vt:lpwstr>
  </property>
</Properties>
</file>